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56"/>
  </p:sldMasterIdLst>
  <p:notesMasterIdLst>
    <p:notesMasterId r:id="rId125"/>
  </p:notesMasterIdLst>
  <p:handoutMasterIdLst>
    <p:handoutMasterId r:id="rId126"/>
  </p:handoutMasterIdLst>
  <p:sldIdLst>
    <p:sldId id="1860" r:id="rId57"/>
    <p:sldId id="1861" r:id="rId58"/>
    <p:sldId id="2076138885" r:id="rId59"/>
    <p:sldId id="2076138902" r:id="rId60"/>
    <p:sldId id="2076138907" r:id="rId61"/>
    <p:sldId id="2076138908" r:id="rId62"/>
    <p:sldId id="2076138909" r:id="rId63"/>
    <p:sldId id="2076138913" r:id="rId64"/>
    <p:sldId id="2076138916" r:id="rId65"/>
    <p:sldId id="2076138918" r:id="rId66"/>
    <p:sldId id="2076138919" r:id="rId67"/>
    <p:sldId id="2076138920" r:id="rId68"/>
    <p:sldId id="2076138921" r:id="rId69"/>
    <p:sldId id="2076138926" r:id="rId70"/>
    <p:sldId id="2076138928" r:id="rId71"/>
    <p:sldId id="2076138929" r:id="rId72"/>
    <p:sldId id="2076138930" r:id="rId73"/>
    <p:sldId id="2076138931" r:id="rId74"/>
    <p:sldId id="265" r:id="rId75"/>
    <p:sldId id="2076138943" r:id="rId76"/>
    <p:sldId id="2076138932" r:id="rId77"/>
    <p:sldId id="2076138933" r:id="rId78"/>
    <p:sldId id="2076138952" r:id="rId79"/>
    <p:sldId id="2076138934" r:id="rId80"/>
    <p:sldId id="2076138935" r:id="rId81"/>
    <p:sldId id="2076138922" r:id="rId82"/>
    <p:sldId id="2076137719" r:id="rId83"/>
    <p:sldId id="2076138923" r:id="rId84"/>
    <p:sldId id="2076138936" r:id="rId85"/>
    <p:sldId id="2076138937" r:id="rId86"/>
    <p:sldId id="2076138927" r:id="rId87"/>
    <p:sldId id="2076138938" r:id="rId88"/>
    <p:sldId id="2076137700" r:id="rId89"/>
    <p:sldId id="2076137701" r:id="rId90"/>
    <p:sldId id="2076137727" r:id="rId91"/>
    <p:sldId id="263" r:id="rId92"/>
    <p:sldId id="262" r:id="rId93"/>
    <p:sldId id="2076138942" r:id="rId94"/>
    <p:sldId id="764" r:id="rId95"/>
    <p:sldId id="2076138951" r:id="rId96"/>
    <p:sldId id="2076138893" r:id="rId97"/>
    <p:sldId id="2076138889" r:id="rId98"/>
    <p:sldId id="2076138890" r:id="rId99"/>
    <p:sldId id="767" r:id="rId100"/>
    <p:sldId id="4301" r:id="rId101"/>
    <p:sldId id="769" r:id="rId102"/>
    <p:sldId id="2076138953" r:id="rId103"/>
    <p:sldId id="2076138954" r:id="rId104"/>
    <p:sldId id="2076138891" r:id="rId105"/>
    <p:sldId id="2076138944" r:id="rId106"/>
    <p:sldId id="2076138945" r:id="rId107"/>
    <p:sldId id="2076138946" r:id="rId108"/>
    <p:sldId id="2076138947" r:id="rId109"/>
    <p:sldId id="2076138948" r:id="rId110"/>
    <p:sldId id="2076138949" r:id="rId111"/>
    <p:sldId id="2076137705" r:id="rId112"/>
    <p:sldId id="285" r:id="rId113"/>
    <p:sldId id="2076137743" r:id="rId114"/>
    <p:sldId id="2076138950" r:id="rId115"/>
    <p:sldId id="4299" r:id="rId116"/>
    <p:sldId id="1882" r:id="rId117"/>
    <p:sldId id="1888" r:id="rId118"/>
    <p:sldId id="1891" r:id="rId119"/>
    <p:sldId id="1892" r:id="rId120"/>
    <p:sldId id="2076137671" r:id="rId121"/>
    <p:sldId id="2076138955" r:id="rId122"/>
    <p:sldId id="2076138892" r:id="rId123"/>
    <p:sldId id="1840" r:id="rId1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902"/>
            <p14:sldId id="2076138907"/>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7700"/>
            <p14:sldId id="2076137701"/>
            <p14:sldId id="2076137727"/>
            <p14:sldId id="263"/>
            <p14:sldId id="262"/>
            <p14:sldId id="2076138942"/>
            <p14:sldId id="764"/>
            <p14:sldId id="2076138951"/>
            <p14:sldId id="2076138893"/>
            <p14:sldId id="2076138889"/>
            <p14:sldId id="2076138890"/>
            <p14:sldId id="767"/>
            <p14:sldId id="4301"/>
            <p14:sldId id="769"/>
            <p14:sldId id="2076138953"/>
            <p14:sldId id="2076138954"/>
            <p14:sldId id="2076138891"/>
            <p14:sldId id="2076138944"/>
            <p14:sldId id="2076138945"/>
            <p14:sldId id="2076138946"/>
            <p14:sldId id="2076138947"/>
            <p14:sldId id="2076138948"/>
            <p14:sldId id="2076138949"/>
            <p14:sldId id="2076137705"/>
            <p14:sldId id="285"/>
            <p14:sldId id="2076137743"/>
            <p14:sldId id="2076138950"/>
            <p14:sldId id="4299"/>
            <p14:sldId id="1882"/>
            <p14:sldId id="1888"/>
            <p14:sldId id="1891"/>
            <p14:sldId id="1892"/>
            <p14:sldId id="2076137671"/>
            <p14:sldId id="2076138955"/>
            <p14:sldId id="2076138892"/>
          </p14:sldIdLst>
        </p14:section>
        <p14:section name="Quiz" id="{0E90B868-B0A6-49CD-99C7-D93DFFF9C985}">
          <p14:sldIdLst>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2" autoAdjust="0"/>
    <p:restoredTop sz="60695" autoAdjust="0"/>
  </p:normalViewPr>
  <p:slideViewPr>
    <p:cSldViewPr snapToGrid="0">
      <p:cViewPr varScale="1">
        <p:scale>
          <a:sx n="97" d="100"/>
          <a:sy n="97" d="100"/>
        </p:scale>
        <p:origin x="114"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7.xml"/><Relationship Id="rId68" Type="http://schemas.openxmlformats.org/officeDocument/2006/relationships/slide" Target="slides/slide12.xml"/><Relationship Id="rId84" Type="http://schemas.openxmlformats.org/officeDocument/2006/relationships/slide" Target="slides/slide28.xml"/><Relationship Id="rId89" Type="http://schemas.openxmlformats.org/officeDocument/2006/relationships/slide" Target="slides/slide33.xml"/><Relationship Id="rId112" Type="http://schemas.openxmlformats.org/officeDocument/2006/relationships/slide" Target="slides/slide56.xml"/><Relationship Id="rId16" Type="http://schemas.openxmlformats.org/officeDocument/2006/relationships/customXml" Target="../customXml/item16.xml"/><Relationship Id="rId107" Type="http://schemas.openxmlformats.org/officeDocument/2006/relationships/slide" Target="slides/slide5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113" Type="http://schemas.openxmlformats.org/officeDocument/2006/relationships/slide" Target="slides/slide57.xml"/><Relationship Id="rId118" Type="http://schemas.openxmlformats.org/officeDocument/2006/relationships/slide" Target="slides/slide62.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slide" Target="slides/slide47.xml"/><Relationship Id="rId108" Type="http://schemas.openxmlformats.org/officeDocument/2006/relationships/slide" Target="slides/slide52.xml"/><Relationship Id="rId124" Type="http://schemas.openxmlformats.org/officeDocument/2006/relationships/slide" Target="slides/slide68.xml"/><Relationship Id="rId129" Type="http://schemas.openxmlformats.org/officeDocument/2006/relationships/viewProps" Target="viewProps.xml"/><Relationship Id="rId54" Type="http://schemas.openxmlformats.org/officeDocument/2006/relationships/customXml" Target="../customXml/item54.xml"/><Relationship Id="rId70" Type="http://schemas.openxmlformats.org/officeDocument/2006/relationships/slide" Target="slides/slide14.xml"/><Relationship Id="rId75" Type="http://schemas.openxmlformats.org/officeDocument/2006/relationships/slide" Target="slides/slide19.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8.xml"/><Relationship Id="rId119" Type="http://schemas.openxmlformats.org/officeDocument/2006/relationships/slide" Target="slides/slide63.xml"/><Relationship Id="rId44" Type="http://schemas.openxmlformats.org/officeDocument/2006/relationships/customXml" Target="../customXml/item44.xml"/><Relationship Id="rId60" Type="http://schemas.openxmlformats.org/officeDocument/2006/relationships/slide" Target="slides/slide4.xml"/><Relationship Id="rId65" Type="http://schemas.openxmlformats.org/officeDocument/2006/relationships/slide" Target="slides/slide9.xml"/><Relationship Id="rId81" Type="http://schemas.openxmlformats.org/officeDocument/2006/relationships/slide" Target="slides/slide25.xml"/><Relationship Id="rId86" Type="http://schemas.openxmlformats.org/officeDocument/2006/relationships/slide" Target="slides/slide30.xml"/><Relationship Id="rId130"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125"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 Id="rId131" Type="http://schemas.openxmlformats.org/officeDocument/2006/relationships/tableStyles" Target="tableStyles.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26"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 Id="rId116" Type="http://schemas.openxmlformats.org/officeDocument/2006/relationships/slide" Target="slides/slide6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commentAuthors" Target="commentAuthors.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13.xml.rels><?xml version="1.0" encoding="UTF-8" standalone="yes"?>
<Relationships xmlns="http://schemas.openxmlformats.org/package/2006/relationships"><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1" Type="http://schemas.openxmlformats.org/officeDocument/2006/relationships/image" Target="../media/image17.png"/></Relationships>
</file>

<file path=ppt/diagrams/_rels/data17.xml.rels><?xml version="1.0" encoding="UTF-8" standalone="yes"?>
<Relationships xmlns="http://schemas.openxmlformats.org/package/2006/relationships"><Relationship Id="rId1" Type="http://schemas.openxmlformats.org/officeDocument/2006/relationships/image" Target="../media/image18.png"/></Relationships>
</file>

<file path=ppt/diagrams/_rels/data18.xml.rels><?xml version="1.0" encoding="UTF-8" standalone="yes"?>
<Relationships xmlns="http://schemas.openxmlformats.org/package/2006/relationships"><Relationship Id="rId1" Type="http://schemas.openxmlformats.org/officeDocument/2006/relationships/image" Target="../media/image19.png"/></Relationships>
</file>

<file path=ppt/diagrams/_rels/data19.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17.png"/></Relationships>
</file>

<file path=ppt/diagrams/_rels/data22.xml.rels><?xml version="1.0" encoding="UTF-8" standalone="yes"?>
<Relationships xmlns="http://schemas.openxmlformats.org/package/2006/relationships"><Relationship Id="rId1" Type="http://schemas.openxmlformats.org/officeDocument/2006/relationships/image" Target="../media/image18.png"/></Relationships>
</file>

<file path=ppt/diagrams/_rels/data23.xml.rels><?xml version="1.0" encoding="UTF-8" standalone="yes"?>
<Relationships xmlns="http://schemas.openxmlformats.org/package/2006/relationships"><Relationship Id="rId1" Type="http://schemas.openxmlformats.org/officeDocument/2006/relationships/image" Target="../media/image19.png"/></Relationships>
</file>

<file path=ppt/diagrams/_rels/data24.xml.rels><?xml version="1.0" encoding="UTF-8" standalone="yes"?>
<Relationships xmlns="http://schemas.openxmlformats.org/package/2006/relationships"><Relationship Id="rId1" Type="http://schemas.openxmlformats.org/officeDocument/2006/relationships/image" Target="../media/image20.png"/></Relationships>
</file>

<file path=ppt/diagrams/_rels/data25.xml.rels><?xml version="1.0" encoding="UTF-8" standalone="yes"?>
<Relationships xmlns="http://schemas.openxmlformats.org/package/2006/relationships"><Relationship Id="rId1" Type="http://schemas.openxmlformats.org/officeDocument/2006/relationships/image" Target="../media/image21.png"/></Relationships>
</file>

<file path=ppt/diagrams/_rels/data26.xml.rels><?xml version="1.0" encoding="UTF-8" standalone="yes"?>
<Relationships xmlns="http://schemas.openxmlformats.org/package/2006/relationships"><Relationship Id="rId1" Type="http://schemas.openxmlformats.org/officeDocument/2006/relationships/image" Target="../media/image17.png"/></Relationships>
</file>

<file path=ppt/diagrams/_rels/data27.xml.rels><?xml version="1.0" encoding="UTF-8" standalone="yes"?>
<Relationships xmlns="http://schemas.openxmlformats.org/package/2006/relationships"><Relationship Id="rId1" Type="http://schemas.openxmlformats.org/officeDocument/2006/relationships/image" Target="../media/image18.png"/></Relationships>
</file>

<file path=ppt/diagrams/_rels/data28.xml.rels><?xml version="1.0" encoding="UTF-8" standalone="yes"?>
<Relationships xmlns="http://schemas.openxmlformats.org/package/2006/relationships"><Relationship Id="rId1" Type="http://schemas.openxmlformats.org/officeDocument/2006/relationships/image" Target="../media/image19.png"/></Relationships>
</file>

<file path=ppt/diagrams/_rels/data29.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30.xml.rels><?xml version="1.0" encoding="UTF-8" standalone="yes"?>
<Relationships xmlns="http://schemas.openxmlformats.org/package/2006/relationships"><Relationship Id="rId1" Type="http://schemas.openxmlformats.org/officeDocument/2006/relationships/image" Target="../media/image21.png"/></Relationships>
</file>

<file path=ppt/diagrams/_rels/data31.xml.rels><?xml version="1.0" encoding="UTF-8" standalone="yes"?>
<Relationships xmlns="http://schemas.openxmlformats.org/package/2006/relationships"><Relationship Id="rId1" Type="http://schemas.openxmlformats.org/officeDocument/2006/relationships/image" Target="../media/image17.png"/></Relationships>
</file>

<file path=ppt/diagrams/_rels/data32.xml.rels><?xml version="1.0" encoding="UTF-8" standalone="yes"?>
<Relationships xmlns="http://schemas.openxmlformats.org/package/2006/relationships"><Relationship Id="rId1" Type="http://schemas.openxmlformats.org/officeDocument/2006/relationships/image" Target="../media/image18.png"/></Relationships>
</file>

<file path=ppt/diagrams/_rels/data33.xml.rels><?xml version="1.0" encoding="UTF-8" standalone="yes"?>
<Relationships xmlns="http://schemas.openxmlformats.org/package/2006/relationships"><Relationship Id="rId1" Type="http://schemas.openxmlformats.org/officeDocument/2006/relationships/image" Target="../media/image19.png"/></Relationships>
</file>

<file path=ppt/diagrams/_rels/data34.xml.rels><?xml version="1.0" encoding="UTF-8" standalone="yes"?>
<Relationships xmlns="http://schemas.openxmlformats.org/package/2006/relationships"><Relationship Id="rId1" Type="http://schemas.openxmlformats.org/officeDocument/2006/relationships/image" Target="../media/image20.png"/></Relationships>
</file>

<file path=ppt/diagrams/_rels/data35.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5/3/2023 7:08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5/3/2023 7:03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5/3/2023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9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935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85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1720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036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8607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554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063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5209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12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84656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7596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9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0821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627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70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25149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7476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030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5345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5/3/2023 7:03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5/3/2023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933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206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5/3/2023 7:03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5/3/2023 7:08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5/3/2023 7:03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5/3/2023 7:03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61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ustomXml" Target="../../customXml/item31.xml"/><Relationship Id="rId1" Type="http://schemas.openxmlformats.org/officeDocument/2006/relationships/customXml" Target="../../customXml/item54.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5/3/2023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5/3/2023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50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 id="2147484792"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8.xml"/><Relationship Id="rId1" Type="http://schemas.openxmlformats.org/officeDocument/2006/relationships/customXml" Target="../../customXml/item4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3.xml"/><Relationship Id="rId1" Type="http://schemas.openxmlformats.org/officeDocument/2006/relationships/customXml" Target="../../customXml/item2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5.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23.png"/><Relationship Id="rId4" Type="http://schemas.openxmlformats.org/officeDocument/2006/relationships/image" Target="../media/image1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10.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2.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15.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23.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0.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3.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15.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23.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10.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4.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15.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22.png"/></Relationships>
</file>

<file path=ppt/slides/_rels/slide16.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15.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18.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23.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16.png"/><Relationship Id="rId8" Type="http://schemas.openxmlformats.org/officeDocument/2006/relationships/diagramColors" Target="../diagrams/colors21.xml"/></Relationships>
</file>

<file path=ppt/slides/_rels/slide17.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16.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7.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23.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16.png"/><Relationship Id="rId8" Type="http://schemas.openxmlformats.org/officeDocument/2006/relationships/diagramColors" Target="../diagrams/colors26.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17.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32.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23.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16.png"/><Relationship Id="rId8" Type="http://schemas.openxmlformats.org/officeDocument/2006/relationships/diagramColors" Target="../diagrams/colors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0.xml"/><Relationship Id="rId1" Type="http://schemas.openxmlformats.org/officeDocument/2006/relationships/customXml" Target="../../customXml/item2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9.xml"/><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2.xml"/><Relationship Id="rId1" Type="http://schemas.openxmlformats.org/officeDocument/2006/relationships/customXml" Target="../../customXml/item2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0.xml"/><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xml"/><Relationship Id="rId1" Type="http://schemas.openxmlformats.org/officeDocument/2006/relationships/customXml" Target="../../customXml/item44.xml"/><Relationship Id="rId6" Type="http://schemas.openxmlformats.org/officeDocument/2006/relationships/image" Target="../media/image7.emf"/><Relationship Id="rId11" Type="http://schemas.openxmlformats.org/officeDocument/2006/relationships/image" Target="../media/image25.svg"/><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9.xml"/><Relationship Id="rId1" Type="http://schemas.openxmlformats.org/officeDocument/2006/relationships/customXml" Target="../../customXml/item5.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3.xml"/><Relationship Id="rId1" Type="http://schemas.openxmlformats.org/officeDocument/2006/relationships/customXml" Target="../../customXml/item45.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3.xml"/><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xml"/><Relationship Id="rId1" Type="http://schemas.openxmlformats.org/officeDocument/2006/relationships/customXml" Target="../../customXml/item41.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4.xml"/><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1.xml"/><Relationship Id="rId1" Type="http://schemas.openxmlformats.org/officeDocument/2006/relationships/customXml" Target="../../customXml/item4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notesSlide" Target="../notesSlides/notesSlide26.xml"/><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7.xml"/><Relationship Id="rId1" Type="http://schemas.openxmlformats.org/officeDocument/2006/relationships/customXml" Target="../../customXml/item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7.xm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9.xml"/><Relationship Id="rId1" Type="http://schemas.openxmlformats.org/officeDocument/2006/relationships/customXml" Target="../../customXml/item3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8.xml"/><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6.xml"/><Relationship Id="rId1" Type="http://schemas.openxmlformats.org/officeDocument/2006/relationships/customXml" Target="../../customXml/item3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9.xml"/><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6.xml"/><Relationship Id="rId1" Type="http://schemas.openxmlformats.org/officeDocument/2006/relationships/customXml" Target="../../customXml/item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0.xml"/><Relationship Id="rId9" Type="http://schemas.openxmlformats.org/officeDocument/2006/relationships/image" Target="../media/image2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8.xml"/><Relationship Id="rId7" Type="http://schemas.openxmlformats.org/officeDocument/2006/relationships/image" Target="../media/image8.png"/><Relationship Id="rId2" Type="http://schemas.openxmlformats.org/officeDocument/2006/relationships/customXml" Target="../../customXml/item48.xml"/><Relationship Id="rId1" Type="http://schemas.openxmlformats.org/officeDocument/2006/relationships/customXml" Target="../../customXml/item1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6.xml"/><Relationship Id="rId1" Type="http://schemas.openxmlformats.org/officeDocument/2006/relationships/customXml" Target="../../customXml/item3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6.xml"/><Relationship Id="rId1" Type="http://schemas.openxmlformats.org/officeDocument/2006/relationships/customXml" Target="../../customXml/item3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7.xml"/><Relationship Id="rId9" Type="http://schemas.openxmlformats.org/officeDocument/2006/relationships/image" Target="../media/image41.svg"/></Relationships>
</file>

<file path=ppt/slides/_rels/slide5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8.xml"/><Relationship Id="rId7" Type="http://schemas.openxmlformats.org/officeDocument/2006/relationships/image" Target="../media/image6.emf"/><Relationship Id="rId12" Type="http://schemas.openxmlformats.org/officeDocument/2006/relationships/image" Target="../media/image42.png"/><Relationship Id="rId2" Type="http://schemas.openxmlformats.org/officeDocument/2006/relationships/customXml" Target="../../customXml/item8.xml"/><Relationship Id="rId1" Type="http://schemas.openxmlformats.org/officeDocument/2006/relationships/customXml" Target="../../customXml/item40.xml"/><Relationship Id="rId6" Type="http://schemas.openxmlformats.org/officeDocument/2006/relationships/image" Target="../media/image41.svg"/><Relationship Id="rId11" Type="http://schemas.openxmlformats.org/officeDocument/2006/relationships/image" Target="../media/image14.svg"/><Relationship Id="rId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notesSlide" Target="../notesSlides/notesSlide38.xml"/><Relationship Id="rId9" Type="http://schemas.openxmlformats.org/officeDocument/2006/relationships/image" Target="../media/image10.emf"/></Relationships>
</file>

<file path=ppt/slides/_rels/slide5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7.xml"/><Relationship Id="rId1" Type="http://schemas.openxmlformats.org/officeDocument/2006/relationships/customXml" Target="../../customXml/item15.xml"/><Relationship Id="rId6" Type="http://schemas.openxmlformats.org/officeDocument/2006/relationships/image" Target="../media/image7.emf"/><Relationship Id="rId11" Type="http://schemas.openxmlformats.org/officeDocument/2006/relationships/image" Target="../media/image41.svg"/><Relationship Id="rId5" Type="http://schemas.openxmlformats.org/officeDocument/2006/relationships/image" Target="../media/image6.emf"/><Relationship Id="rId10" Type="http://schemas.openxmlformats.org/officeDocument/2006/relationships/image" Target="../media/image40.png"/><Relationship Id="rId4" Type="http://schemas.openxmlformats.org/officeDocument/2006/relationships/notesSlide" Target="../notesSlides/notesSlide39.xml"/><Relationship Id="rId9" Type="http://schemas.openxmlformats.org/officeDocument/2006/relationships/image" Target="../media/image14.svg"/></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3.xml"/><Relationship Id="rId1" Type="http://schemas.openxmlformats.org/officeDocument/2006/relationships/customXml" Target="../../customXml/item5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0.xml"/><Relationship Id="rId9" Type="http://schemas.openxmlformats.org/officeDocument/2006/relationships/image" Target="../media/image41.sv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7.xml"/><Relationship Id="rId1" Type="http://schemas.openxmlformats.org/officeDocument/2006/relationships/customXml" Target="../../customXml/item3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3.xml"/><Relationship Id="rId1" Type="http://schemas.openxmlformats.org/officeDocument/2006/relationships/customXml" Target="../../customXml/item5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1.xml"/><Relationship Id="rId1" Type="http://schemas.openxmlformats.org/officeDocument/2006/relationships/customXml" Target="../../customXml/item2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9.xml"/><Relationship Id="rId1" Type="http://schemas.openxmlformats.org/officeDocument/2006/relationships/customXml" Target="../../customXml/item2.xml"/><Relationship Id="rId6" Type="http://schemas.openxmlformats.org/officeDocument/2006/relationships/image" Target="../media/image7.emf"/><Relationship Id="rId11" Type="http://schemas.openxmlformats.org/officeDocument/2006/relationships/image" Target="../media/image14.svg"/><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7.xml"/><Relationship Id="rId1" Type="http://schemas.openxmlformats.org/officeDocument/2006/relationships/customXml" Target="../../customXml/item1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7.xml"/><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2.xml"/><Relationship Id="rId1" Type="http://schemas.openxmlformats.org/officeDocument/2006/relationships/customXml" Target="../../customXml/item2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rgbClr val="FF0000"/>
                </a:solidFill>
              </a:ln>
              <a:noFill/>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lvl="0" algn="ctr" defTabSz="672140">
              <a:lnSpc>
                <a:spcPct val="90000"/>
              </a:lnSpc>
              <a:defRPr/>
            </a:pPr>
            <a:r>
              <a:rPr lang="en-US" sz="1000" b="1" dirty="0">
                <a:gradFill>
                  <a:gsLst>
                    <a:gs pos="0">
                      <a:srgbClr val="FFFFFF"/>
                    </a:gs>
                    <a:gs pos="100000">
                      <a:srgbClr val="FFFFFF"/>
                    </a:gs>
                  </a:gsLst>
                  <a:lin ang="5400000" scaled="0"/>
                </a:gradFill>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When a user is present the app is compelled to use delegated permissions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BD11E66-0E24-4F0F-9848-C021C59CA58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algn="l"/>
            <a:r>
              <a:rPr lang="en-US" sz="2000">
                <a:gradFill>
                  <a:gsLst>
                    <a:gs pos="2917">
                      <a:schemeClr val="tx1"/>
                    </a:gs>
                    <a:gs pos="30000">
                      <a:schemeClr val="tx1"/>
                    </a:gs>
                  </a:gsLst>
                  <a:lin ang="5400000" scaled="0"/>
                </a:gradFill>
              </a:rPr>
              <a:t>Admin consent granted?</a:t>
            </a:r>
          </a:p>
          <a:p>
            <a:pPr algn="l"/>
            <a:r>
              <a:rPr lang="en-US" sz="2000">
                <a:gradFill>
                  <a:gsLst>
                    <a:gs pos="2917">
                      <a:schemeClr val="tx1"/>
                    </a:gs>
                    <a:gs pos="30000">
                      <a:schemeClr val="tx1"/>
                    </a:gs>
                  </a:gsLst>
                  <a:lin ang="5400000" scaled="0"/>
                </a:gradFill>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Rectangle: Rounded Corners 8">
            <a:extLst>
              <a:ext uri="{FF2B5EF4-FFF2-40B4-BE49-F238E27FC236}">
                <a16:creationId xmlns:a16="http://schemas.microsoft.com/office/drawing/2014/main" id="{4D158875-CF88-1CBB-4299-CF785A57635C}"/>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FCF0F90F-17AF-AF7D-9B2B-58FA7379FFB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6F1134E6-B48F-EB04-95C1-68FBC3E33DD0}"/>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Rounded Corners 6">
            <a:extLst>
              <a:ext uri="{FF2B5EF4-FFF2-40B4-BE49-F238E27FC236}">
                <a16:creationId xmlns:a16="http://schemas.microsoft.com/office/drawing/2014/main" id="{B8050B0D-90CB-C59C-B7DD-CCC86DA36A8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r>
              <a:rPr lang="en-US" sz="1800"/>
              <a:t>App requests: </a:t>
            </a:r>
            <a:r>
              <a:rPr lang="en-US" sz="1800" err="1"/>
              <a:t>User.Read</a:t>
            </a:r>
            <a:r>
              <a:rPr lang="en-US" sz="1800"/>
              <a:t> </a:t>
            </a:r>
            <a:r>
              <a:rPr lang="en-US" sz="1800" err="1"/>
              <a:t>People.Read</a:t>
            </a:r>
            <a:endParaRPr lang="en-US"/>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r>
              <a:rPr lang="en-US" sz="1800"/>
              <a:t>Granted permissions visible under “Enterprise Applications”</a:t>
            </a:r>
            <a:endParaRPr lang="en-US"/>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r>
              <a:rPr lang="en-US" sz="1600"/>
              <a:t>App requests: </a:t>
            </a:r>
            <a:r>
              <a:rPr lang="en-US" sz="1600" err="1"/>
              <a:t>Files.Read.All</a:t>
            </a:r>
            <a:endParaRPr lang="en-US"/>
          </a:p>
        </p:txBody>
      </p:sp>
    </p:spTree>
    <p:extLst>
      <p:ext uri="{BB962C8B-B14F-4D97-AF65-F5344CB8AC3E}">
        <p14:creationId xmlns:p14="http://schemas.microsoft.com/office/powerpoint/2010/main" val="31529134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r>
              <a:rPr lang="en-US" sz="1800"/>
              <a:t>App requests: .default</a:t>
            </a:r>
            <a:endParaRPr lang="en-US"/>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indent="0" algn="ctr">
              <a:buNone/>
            </a:pPr>
            <a:r>
              <a:rPr lang="en-US" sz="1800"/>
              <a:t>Note: </a:t>
            </a:r>
            <a:r>
              <a:rPr lang="en-US" sz="1800" b="1"/>
              <a:t>/.default</a:t>
            </a:r>
            <a:r>
              <a:rPr lang="en-US" sz="1800"/>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72E7813-90F9-4208-AA2C-9A114972D74F}"/>
              </a:ext>
            </a:extLst>
          </p:cNvPr>
          <p:cNvSpPr/>
          <p:nvPr/>
        </p:nvSpPr>
        <p:spPr bwMode="auto">
          <a:xfrm>
            <a:off x="7031421" y="5948855"/>
            <a:ext cx="557048" cy="178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chemeClr val="bg2"/>
                </a:solidFill>
              </a:ln>
              <a:solidFill>
                <a:schemeClr val="bg2"/>
              </a:solidFill>
            </a:endParaRPr>
          </a:p>
        </p:txBody>
      </p:sp>
      <p:sp>
        <p:nvSpPr>
          <p:cNvPr id="5" name="Rectangle 4">
            <a:extLst>
              <a:ext uri="{FF2B5EF4-FFF2-40B4-BE49-F238E27FC236}">
                <a16:creationId xmlns:a16="http://schemas.microsoft.com/office/drawing/2014/main" id="{EEC9300C-5A22-4F25-BFB6-0F21EB7F4CD7}"/>
              </a:ext>
            </a:extLst>
          </p:cNvPr>
          <p:cNvSpPr/>
          <p:nvPr/>
        </p:nvSpPr>
        <p:spPr bwMode="auto">
          <a:xfrm>
            <a:off x="9480331" y="611768"/>
            <a:ext cx="966952" cy="292122"/>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F3E12-4314-4458-9B97-0DE4CA204B8B}"/>
              </a:ext>
            </a:extLst>
          </p:cNvPr>
          <p:cNvSpPr>
            <a:spLocks noGrp="1"/>
          </p:cNvSpPr>
          <p:nvPr>
            <p:ph type="title"/>
          </p:nvPr>
        </p:nvSpPr>
        <p:spPr/>
        <p:txBody>
          <a:bodyPr/>
          <a:lstStyle/>
          <a:p>
            <a:r>
              <a:rPr lang="en-US" dirty="0"/>
              <a:t>Admin Consent</a:t>
            </a:r>
          </a:p>
        </p:txBody>
      </p:sp>
      <p:sp>
        <p:nvSpPr>
          <p:cNvPr id="6" name="Text Placeholder 5">
            <a:extLst>
              <a:ext uri="{FF2B5EF4-FFF2-40B4-BE49-F238E27FC236}">
                <a16:creationId xmlns:a16="http://schemas.microsoft.com/office/drawing/2014/main" id="{9520C0BD-53C9-4B42-B9FF-596F74DB3326}"/>
              </a:ext>
            </a:extLst>
          </p:cNvPr>
          <p:cNvSpPr>
            <a:spLocks noGrp="1"/>
          </p:cNvSpPr>
          <p:nvPr>
            <p:ph type="body" sz="quarter" idx="10"/>
          </p:nvPr>
        </p:nvSpPr>
        <p:spPr>
          <a:xfrm>
            <a:off x="586740" y="1866421"/>
            <a:ext cx="11018520" cy="3533275"/>
          </a:xfrm>
        </p:spPr>
        <p:txBody>
          <a:bodyPr/>
          <a:lstStyle/>
          <a:p>
            <a:r>
              <a:rPr lang="en-US" sz="2800" dirty="0"/>
              <a:t>Admins can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spTree>
    <p:extLst>
      <p:ext uri="{BB962C8B-B14F-4D97-AF65-F5344CB8AC3E}">
        <p14:creationId xmlns:p14="http://schemas.microsoft.com/office/powerpoint/2010/main" val="20508366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sp>
        <p:nvSpPr>
          <p:cNvPr id="6" name="Rectangle 5">
            <a:extLst>
              <a:ext uri="{FF2B5EF4-FFF2-40B4-BE49-F238E27FC236}">
                <a16:creationId xmlns:a16="http://schemas.microsoft.com/office/drawing/2014/main" id="{C811CC9C-0D5E-4C13-8637-9E963511BB75}"/>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140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2"/>
          <a:stretch>
            <a:fillRect/>
          </a:stretch>
        </p:blipFill>
        <p:spPr>
          <a:xfrm>
            <a:off x="352676" y="0"/>
            <a:ext cx="11486648" cy="6948600"/>
          </a:xfrm>
          <a:prstGeom prst="rect">
            <a:avLst/>
          </a:prstGeom>
        </p:spPr>
      </p:pic>
      <p:sp>
        <p:nvSpPr>
          <p:cNvPr id="6" name="Rectangle 5">
            <a:extLst>
              <a:ext uri="{FF2B5EF4-FFF2-40B4-BE49-F238E27FC236}">
                <a16:creationId xmlns:a16="http://schemas.microsoft.com/office/drawing/2014/main" id="{9CC3FCBB-49D5-4C9F-A1AF-69E048D2D5F9}"/>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7CF2A109-6153-4D80-8CC2-44C2BD774783}"/>
              </a:ext>
            </a:extLst>
          </p:cNvPr>
          <p:cNvSpPr/>
          <p:nvPr/>
        </p:nvSpPr>
        <p:spPr bwMode="auto">
          <a:xfrm>
            <a:off x="1220635" y="4168673"/>
            <a:ext cx="10390992"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465156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 (Workloads)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Workload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Must be consented by Admin</a:t>
            </a:r>
          </a:p>
          <a:p>
            <a:pPr algn="l"/>
            <a:r>
              <a:rPr lang="en-US" sz="2000" b="1" dirty="0">
                <a:gradFill>
                  <a:gsLst>
                    <a:gs pos="2917">
                      <a:schemeClr val="tx1"/>
                    </a:gs>
                    <a:gs pos="30000">
                      <a:schemeClr val="tx1"/>
                    </a:gs>
                  </a:gsLst>
                  <a:lin ang="5400000" scaled="0"/>
                </a:gradFill>
              </a:rPr>
              <a:t>Must be done before service runs</a:t>
            </a:r>
          </a:p>
        </p:txBody>
      </p:sp>
      <p:sp>
        <p:nvSpPr>
          <p:cNvPr id="27" name="TextBox 26">
            <a:extLst>
              <a:ext uri="{FF2B5EF4-FFF2-40B4-BE49-F238E27FC236}">
                <a16:creationId xmlns:a16="http://schemas.microsoft.com/office/drawing/2014/main" id="{9B1F3806-7A0F-49B7-B1FD-AD371201386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BBC1B42D-00B4-45B8-969E-A68CC64E25E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26759C86-5B42-475A-A531-2DA55EDCF4BD}"/>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2" y="472760"/>
            <a:ext cx="11950691" cy="1107996"/>
          </a:xfrm>
        </p:spPr>
        <p:txBody>
          <a:bodyPr/>
          <a:lstStyle/>
          <a:p>
            <a:r>
              <a:rPr lang="en-US" dirty="0"/>
              <a:t>Workload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 - Workloads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dirty="0"/>
              <a:t>A single-page JavaScript app requesting the </a:t>
            </a:r>
            <a:r>
              <a:rPr lang="en-US" i="1" dirty="0" err="1"/>
              <a:t>Catalog.View.Published</a:t>
            </a:r>
            <a:r>
              <a:rPr lang="en-US" i="1" dirty="0"/>
              <a:t> </a:t>
            </a:r>
            <a:r>
              <a:rPr lang="en-US" dirty="0"/>
              <a:t>permission, used to list catalog items</a:t>
            </a:r>
          </a:p>
          <a:p>
            <a:pPr lvl="1">
              <a:lnSpc>
                <a:spcPct val="95000"/>
              </a:lnSpc>
            </a:pPr>
            <a:r>
              <a:rPr lang="en-US" dirty="0"/>
              <a:t>Q: Is this a delegated permission or application permission ?</a:t>
            </a:r>
          </a:p>
          <a:p>
            <a:pPr lvl="1">
              <a:lnSpc>
                <a:spcPct val="95000"/>
              </a:lnSpc>
            </a:pPr>
            <a:r>
              <a:rPr lang="en-US" dirty="0"/>
              <a:t>A: It </a:t>
            </a:r>
            <a:r>
              <a:rPr lang="en-US" i="1" dirty="0"/>
              <a:t>must</a:t>
            </a:r>
            <a:r>
              <a:rPr lang="en-US" dirty="0"/>
              <a:t> be delegated, because:</a:t>
            </a:r>
          </a:p>
          <a:p>
            <a:pPr lvl="2">
              <a:lnSpc>
                <a:spcPct val="95000"/>
              </a:lnSpc>
            </a:pPr>
            <a:r>
              <a:rPr lang="en-US" dirty="0"/>
              <a:t>There are users in front of the app</a:t>
            </a:r>
          </a:p>
          <a:p>
            <a:pPr lvl="2">
              <a:lnSpc>
                <a:spcPct val="95000"/>
              </a:lnSpc>
            </a:pPr>
            <a:r>
              <a:rPr lang="en-US" dirty="0"/>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403735"/>
          </a:xfrm>
        </p:spPr>
        <p:txBody>
          <a:bodyPr vert="horz" wrap="square" lIns="0" tIns="0" rIns="0" bIns="0" rtlCol="0">
            <a:spAutoFit/>
          </a:bodyPr>
          <a:lstStyle/>
          <a:p>
            <a:pPr marL="0" indent="0">
              <a:lnSpc>
                <a:spcPct val="95000"/>
              </a:lnSpc>
              <a:buNone/>
            </a:pPr>
            <a:r>
              <a:rPr lang="en-US" dirty="0"/>
              <a:t>Alice, who is an </a:t>
            </a:r>
            <a:r>
              <a:rPr lang="en-US" i="1" dirty="0"/>
              <a:t>Admin</a:t>
            </a:r>
            <a:r>
              <a:rPr lang="en-US" dirty="0"/>
              <a:t>, signs in to </a:t>
            </a:r>
            <a:r>
              <a:rPr lang="en-US" i="1" dirty="0"/>
              <a:t>Cactus Catalog </a:t>
            </a:r>
            <a:r>
              <a:rPr lang="en-US" dirty="0"/>
              <a:t>and calls </a:t>
            </a:r>
            <a:r>
              <a:rPr lang="en-US" sz="2400" dirty="0">
                <a:latin typeface="Consolas" panose="020B0609020204030204" pitchFamily="49" charset="0"/>
              </a:rPr>
              <a:t>GET /items</a:t>
            </a:r>
            <a:endParaRPr lang="en-US" dirty="0"/>
          </a:p>
          <a:p>
            <a:pPr marL="228600" lvl="1" indent="0">
              <a:lnSpc>
                <a:spcPct val="95000"/>
              </a:lnSpc>
              <a:buNone/>
            </a:pPr>
            <a:r>
              <a:rPr lang="en-US" dirty="0"/>
              <a:t>Q: What items should Alice see?</a:t>
            </a:r>
          </a:p>
          <a:p>
            <a:pPr marL="228600" lvl="1" indent="0">
              <a:lnSpc>
                <a:spcPct val="95000"/>
              </a:lnSpc>
              <a:buNone/>
            </a:pPr>
            <a:r>
              <a:rPr lang="en-US" dirty="0"/>
              <a:t>A: Only published items are listed. Although Alice is considered an </a:t>
            </a:r>
            <a:r>
              <a:rPr lang="en-US" i="1" dirty="0"/>
              <a:t>Admin</a:t>
            </a:r>
            <a:r>
              <a:rPr lang="en-US" dirty="0"/>
              <a:t> by the API and is allowed to view all items, the client app has </a:t>
            </a:r>
            <a:r>
              <a:rPr lang="en-US" i="1" dirty="0" err="1"/>
              <a:t>Catalog.View.Published</a:t>
            </a:r>
            <a:r>
              <a:rPr lang="en-US" i="1" dirty="0"/>
              <a:t> </a:t>
            </a:r>
            <a:r>
              <a:rPr lang="en-US" dirty="0"/>
              <a:t>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List only published items</a:t>
            </a:r>
          </a:p>
          <a:p>
            <a:r>
              <a:rPr lang="en-US" sz="2000" i="1" dirty="0"/>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dirty="0"/>
              <a:t>Bob, who is a </a:t>
            </a:r>
            <a:r>
              <a:rPr lang="en-US" i="1" dirty="0"/>
              <a:t>User</a:t>
            </a:r>
            <a:r>
              <a:rPr lang="en-US" dirty="0"/>
              <a:t>, signs in to </a:t>
            </a:r>
            <a:r>
              <a:rPr lang="en-US" i="1" dirty="0"/>
              <a:t>Cactus Catalog </a:t>
            </a:r>
            <a:r>
              <a:rPr lang="en-US" dirty="0"/>
              <a:t>and calls </a:t>
            </a:r>
            <a:r>
              <a:rPr lang="en-US" sz="2400" dirty="0">
                <a:latin typeface="Consolas" panose="020B0609020204030204" pitchFamily="49" charset="0"/>
              </a:rPr>
              <a:t>GET /items/1</a:t>
            </a:r>
            <a:endParaRPr lang="en-US" dirty="0"/>
          </a:p>
          <a:p>
            <a:pPr marL="228600" lvl="1" indent="0">
              <a:lnSpc>
                <a:spcPct val="95000"/>
              </a:lnSpc>
              <a:buNone/>
            </a:pPr>
            <a:r>
              <a:rPr lang="en-US" dirty="0"/>
              <a:t>Q: Should Bob see item 1?</a:t>
            </a:r>
          </a:p>
          <a:p>
            <a:pPr marL="228600" lvl="1" indent="0">
              <a:lnSpc>
                <a:spcPct val="95000"/>
              </a:lnSpc>
              <a:buNone/>
            </a:pPr>
            <a:r>
              <a:rPr lang="en-US" dirty="0"/>
              <a:t>A: The requested item is returned. Because it is a published item, both Bob and the client app (on Bob’s behalf) have permission.</a:t>
            </a:r>
            <a:endParaRPr lang="en-US" sz="1600" dirty="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dirty="0"/>
              <a:t>Alice, who is an </a:t>
            </a:r>
            <a:r>
              <a:rPr lang="en-US" i="1" dirty="0"/>
              <a:t>Admin</a:t>
            </a:r>
            <a:r>
              <a:rPr lang="en-US" dirty="0"/>
              <a:t>, signs in to </a:t>
            </a:r>
            <a:r>
              <a:rPr lang="en-US" i="1" dirty="0"/>
              <a:t>Cactus Catalog </a:t>
            </a:r>
            <a:r>
              <a:rPr lang="en-US" dirty="0"/>
              <a:t>and calls </a:t>
            </a:r>
            <a:r>
              <a:rPr lang="en-US" sz="2400" dirty="0">
                <a:latin typeface="Consolas" panose="020B0609020204030204" pitchFamily="49" charset="0"/>
              </a:rPr>
              <a:t>GET /items/2</a:t>
            </a:r>
            <a:endParaRPr lang="en-US" dirty="0"/>
          </a:p>
          <a:p>
            <a:pPr marL="228600" lvl="1" indent="0">
              <a:lnSpc>
                <a:spcPct val="95000"/>
              </a:lnSpc>
              <a:buNone/>
            </a:pPr>
            <a:r>
              <a:rPr lang="en-US" dirty="0"/>
              <a:t>Q: Should Alice see item 2?</a:t>
            </a:r>
          </a:p>
          <a:p>
            <a:pPr marL="228600" lvl="1" indent="0">
              <a:lnSpc>
                <a:spcPct val="95000"/>
              </a:lnSpc>
              <a:buNone/>
            </a:pPr>
            <a:r>
              <a:rPr lang="en-US" dirty="0"/>
              <a:t>A: No. Although Alice is considered an </a:t>
            </a:r>
            <a:r>
              <a:rPr lang="en-US" i="1" dirty="0"/>
              <a:t>Admin</a:t>
            </a:r>
            <a:r>
              <a:rPr lang="en-US" dirty="0"/>
              <a:t> by the API and is allowed to view all items, the client app has limited delegated permissions and is not allowed to read unpublished items.</a:t>
            </a:r>
            <a:endParaRPr lang="en-US" sz="1600" dirty="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257323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7be728dd-c06d-4423-841c-0f15701633f8" Revision="1" Stencil="f503685e-40ab-4f42-9d6e-c0f616283ddd" StencilVersion="1.0"/>
</Control>
</file>

<file path=customXml/item10.xml><?xml version="1.0" encoding="utf-8"?>
<Control xmlns="http://schemas.microsoft.com/VisualStudio/2011/storyboarding/control">
  <Id Name="7be728dd-c06d-4423-841c-0f15701633f8" Revision="1" Stencil="f503685e-40ab-4f42-9d6e-c0f616283ddd" StencilVersion="1.0"/>
</Control>
</file>

<file path=customXml/item11.xml><?xml version="1.0" encoding="utf-8"?>
<Control xmlns="http://schemas.microsoft.com/VisualStudio/2011/storyboarding/control">
  <Id Name="71726fe6-8584-4568-ae98-80b494b2efcb" Revision="1" Stencil="System.MyShapes" StencilVersion="1.0"/>
</Control>
</file>

<file path=customXml/item12.xml><?xml version="1.0" encoding="utf-8"?>
<Control xmlns="http://schemas.microsoft.com/VisualStudio/2011/storyboarding/control">
  <Id Name="71726fe6-8584-4568-ae98-80b494b2efcb" Revision="1" Stencil="System.MyShapes" StencilVersion="1.0"/>
</Control>
</file>

<file path=customXml/item13.xml><?xml version="1.0" encoding="utf-8"?>
<Control xmlns="http://schemas.microsoft.com/VisualStudio/2011/storyboarding/control">
  <Id Name="71726fe6-8584-4568-ae98-80b494b2efcb" Revision="1" Stencil="System.MyShapes" StencilVersion="1.0"/>
</Control>
</file>

<file path=customXml/item14.xml><?xml version="1.0" encoding="utf-8"?>
<Control xmlns="http://schemas.microsoft.com/VisualStudio/2011/storyboarding/control">
  <Id Name="7be728dd-c06d-4423-841c-0f15701633f8" Revision="1" Stencil="f503685e-40ab-4f42-9d6e-c0f616283ddd" StencilVersion="1.0"/>
</Control>
</file>

<file path=customXml/item15.xml><?xml version="1.0" encoding="utf-8"?>
<Control xmlns="http://schemas.microsoft.com/VisualStudio/2011/storyboarding/control">
  <Id Name="7be728dd-c06d-4423-841c-0f15701633f8" Revision="1" Stencil="f503685e-40ab-4f42-9d6e-c0f616283ddd" StencilVersion="1.0"/>
</Control>
</file>

<file path=customXml/item16.xml><?xml version="1.0" encoding="utf-8"?>
<Control xmlns="http://schemas.microsoft.com/VisualStudio/2011/storyboarding/control">
  <Id Name="71726fe6-8584-4568-ae98-80b494b2efcb" Revision="1" Stencil="System.MyShapes" StencilVersion="1.0"/>
</Control>
</file>

<file path=customXml/item17.xml><?xml version="1.0" encoding="utf-8"?>
<Control xmlns="http://schemas.microsoft.com/VisualStudio/2011/storyboarding/control">
  <Id Name="71726fe6-8584-4568-ae98-80b494b2efcb" Revision="1" Stencil="System.MyShapes" StencilVersion="1.0"/>
</Control>
</file>

<file path=customXml/item18.xml><?xml version="1.0" encoding="utf-8"?>
<Control xmlns="http://schemas.microsoft.com/VisualStudio/2011/storyboarding/control">
  <Id Name="7be728dd-c06d-4423-841c-0f15701633f8" Revision="1" Stencil="f503685e-40ab-4f42-9d6e-c0f616283ddd" StencilVersion="1.0"/>
</Control>
</file>

<file path=customXml/item19.xml><?xml version="1.0" encoding="utf-8"?>
<Control xmlns="http://schemas.microsoft.com/VisualStudio/2011/storyboarding/control">
  <Id Name="71726fe6-8584-4568-ae98-80b494b2efcb" Revision="1" Stencil="System.MyShapes" StencilVersion="1.0"/>
</Control>
</file>

<file path=customXml/item2.xml><?xml version="1.0" encoding="utf-8"?>
<Control xmlns="http://schemas.microsoft.com/VisualStudio/2011/storyboarding/control">
  <Id Name="7be728dd-c06d-4423-841c-0f15701633f8" Revision="1" Stencil="f503685e-40ab-4f42-9d6e-c0f616283ddd" StencilVersion="1.0"/>
</Control>
</file>

<file path=customXml/item20.xml><?xml version="1.0" encoding="utf-8"?>
<Control xmlns="http://schemas.microsoft.com/VisualStudio/2011/storyboarding/control">
  <Id Name="7be728dd-c06d-4423-841c-0f15701633f8" Revision="1" Stencil="f503685e-40ab-4f42-9d6e-c0f616283ddd" StencilVersion="1.0"/>
</Control>
</file>

<file path=customXml/item21.xml><?xml version="1.0" encoding="utf-8"?>
<Control xmlns="http://schemas.microsoft.com/VisualStudio/2011/storyboarding/control">
  <Id Name="71726fe6-8584-4568-ae98-80b494b2efcb" Revision="1" Stencil="System.MyShapes" StencilVersion="1.0"/>
</Control>
</file>

<file path=customXml/item22.xml><?xml version="1.0" encoding="utf-8"?>
<Control xmlns="http://schemas.microsoft.com/VisualStudio/2011/storyboarding/control">
  <Id Name="7be728dd-c06d-4423-841c-0f15701633f8" Revision="1" Stencil="f503685e-40ab-4f42-9d6e-c0f616283ddd" StencilVersion="1.0"/>
</Control>
</file>

<file path=customXml/item23.xml><?xml version="1.0" encoding="utf-8"?>
<Control xmlns="http://schemas.microsoft.com/VisualStudio/2011/storyboarding/control">
  <Id Name="71726fe6-8584-4568-ae98-80b494b2efcb" Revision="1" Stencil="System.MyShapes" StencilVersion="1.0"/>
</Control>
</file>

<file path=customXml/item24.xml><?xml version="1.0" encoding="utf-8"?>
<Control xmlns="http://schemas.microsoft.com/VisualStudio/2011/storyboarding/control">
  <Id Name="7be728dd-c06d-4423-841c-0f15701633f8" Revision="1" Stencil="f503685e-40ab-4f42-9d6e-c0f616283ddd" StencilVersion="1.0"/>
</Control>
</file>

<file path=customXml/item25.xml><?xml version="1.0" encoding="utf-8"?>
<Control xmlns="http://schemas.microsoft.com/VisualStudio/2011/storyboarding/control">
  <Id Name="7be728dd-c06d-4423-841c-0f15701633f8" Revision="1" Stencil="f503685e-40ab-4f42-9d6e-c0f616283ddd" StencilVersion="1.0"/>
</Control>
</file>

<file path=customXml/item26.xml><?xml version="1.0" encoding="utf-8"?>
<Control xmlns="http://schemas.microsoft.com/VisualStudio/2011/storyboarding/control">
  <Id Name="71726fe6-8584-4568-ae98-80b494b2efcb" Revision="1" Stencil="System.MyShapes" StencilVersion="1.0"/>
</Control>
</file>

<file path=customXml/item27.xml><?xml version="1.0" encoding="utf-8"?>
<Control xmlns="http://schemas.microsoft.com/VisualStudio/2011/storyboarding/control">
  <Id Name="71726fe6-8584-4568-ae98-80b494b2efcb" Revision="1" Stencil="System.MyShapes" StencilVersion="1.0"/>
</Control>
</file>

<file path=customXml/item28.xml><?xml version="1.0" encoding="utf-8"?>
<Control xmlns="http://schemas.microsoft.com/VisualStudio/2011/storyboarding/control">
  <Id Name="71726fe6-8584-4568-ae98-80b494b2efcb" Revision="1" Stencil="System.MyShapes" StencilVersion="1.0"/>
</Control>
</file>

<file path=customXml/item29.xml><?xml version="1.0" encoding="utf-8"?>
<Control xmlns="http://schemas.microsoft.com/VisualStudio/2011/storyboarding/control">
  <Id Name="7be728dd-c06d-4423-841c-0f15701633f8" Revision="1" Stencil="f503685e-40ab-4f42-9d6e-c0f616283ddd" StencilVersion="1.0"/>
</Control>
</file>

<file path=customXml/item3.xml><?xml version="1.0" encoding="utf-8"?>
<Control xmlns="http://schemas.microsoft.com/VisualStudio/2011/storyboarding/control">
  <Id Name="71726fe6-8584-4568-ae98-80b494b2efcb" Revision="1" Stencil="System.MyShapes" StencilVersion="1.0"/>
</Control>
</file>

<file path=customXml/item30.xml><?xml version="1.0" encoding="utf-8"?>
<Control xmlns="http://schemas.microsoft.com/VisualStudio/2011/storyboarding/control">
  <Id Name="7be728dd-c06d-4423-841c-0f15701633f8" Revision="1" Stencil="f503685e-40ab-4f42-9d6e-c0f616283ddd" StencilVersion="1.0"/>
</Control>
</file>

<file path=customXml/item31.xml><?xml version="1.0" encoding="utf-8"?>
<Control xmlns="http://schemas.microsoft.com/VisualStudio/2011/storyboarding/control">
  <Id Name="3a59f468-8427-45e9-a3c8-deb39375246c" Revision="1" Stencil="System.MyShapes" StencilVersion="1.0"/>
</Control>
</file>

<file path=customXml/item32.xml><?xml version="1.0" encoding="utf-8"?>
<Control xmlns="http://schemas.microsoft.com/VisualStudio/2011/storyboarding/control">
  <Id Name="7be728dd-c06d-4423-841c-0f15701633f8" Revision="1" Stencil="f503685e-40ab-4f42-9d6e-c0f616283ddd" StencilVersion="1.0"/>
</Control>
</file>

<file path=customXml/item33.xml><?xml version="1.0" encoding="utf-8"?>
<Control xmlns="http://schemas.microsoft.com/VisualStudio/2011/storyboarding/control">
  <Id Name="7be728dd-c06d-4423-841c-0f15701633f8" Revision="1" Stencil="f503685e-40ab-4f42-9d6e-c0f616283ddd" StencilVersion="1.0"/>
</Control>
</file>

<file path=customXml/item34.xml><?xml version="1.0" encoding="utf-8"?>
<Control xmlns="http://schemas.microsoft.com/VisualStudio/2011/storyboarding/control">
  <Id Name="7be728dd-c06d-4423-841c-0f15701633f8" Revision="1" Stencil="f503685e-40ab-4f42-9d6e-c0f616283ddd" StencilVersion="1.0"/>
</Control>
</file>

<file path=customXml/item35.xml><?xml version="1.0" encoding="utf-8"?>
<Control xmlns="http://schemas.microsoft.com/VisualStudio/2011/storyboarding/control">
  <Id Name="7be728dd-c06d-4423-841c-0f15701633f8" Revision="1" Stencil="f503685e-40ab-4f42-9d6e-c0f616283ddd" StencilVersion="1.0"/>
</Control>
</file>

<file path=customXml/item36.xml><?xml version="1.0" encoding="utf-8"?>
<Control xmlns="http://schemas.microsoft.com/VisualStudio/2011/storyboarding/control">
  <Id Name="71726fe6-8584-4568-ae98-80b494b2efcb" Revision="1" Stencil="System.MyShapes" StencilVersion="1.0"/>
</Control>
</file>

<file path=customXml/item37.xml><?xml version="1.0" encoding="utf-8"?>
<Control xmlns="http://schemas.microsoft.com/VisualStudio/2011/storyboarding/control">
  <Id Name="71726fe6-8584-4568-ae98-80b494b2efcb" Revision="1" Stencil="System.MyShapes" StencilVersion="1.0"/>
</Control>
</file>

<file path=customXml/item38.xml><?xml version="1.0" encoding="utf-8"?>
<Control xmlns="http://schemas.microsoft.com/VisualStudio/2011/storyboarding/control">
  <Id Name="7be728dd-c06d-4423-841c-0f15701633f8" Revision="1" Stencil="f503685e-40ab-4f42-9d6e-c0f616283ddd" StencilVersion="1.0"/>
</Control>
</file>

<file path=customXml/item39.xml><?xml version="1.0" encoding="utf-8"?>
<Control xmlns="http://schemas.microsoft.com/VisualStudio/2011/storyboarding/control">
  <Id Name="71726fe6-8584-4568-ae98-80b494b2efcb" Revision="1" Stencil="System.MyShapes" StencilVersion="1.0"/>
</Control>
</file>

<file path=customXml/item4.xml><?xml version="1.0" encoding="utf-8"?>
<Control xmlns="http://schemas.microsoft.com/VisualStudio/2011/storyboarding/control">
  <Id Name="71726fe6-8584-4568-ae98-80b494b2efcb" Revision="1" Stencil="System.MyShapes" StencilVersion="1.0"/>
</Control>
</file>

<file path=customXml/item40.xml><?xml version="1.0" encoding="utf-8"?>
<Control xmlns="http://schemas.microsoft.com/VisualStudio/2011/storyboarding/control">
  <Id Name="7be728dd-c06d-4423-841c-0f15701633f8" Revision="1" Stencil="f503685e-40ab-4f42-9d6e-c0f616283ddd" StencilVersion="1.0"/>
</Control>
</file>

<file path=customXml/item41.xml><?xml version="1.0" encoding="utf-8"?>
<Control xmlns="http://schemas.microsoft.com/VisualStudio/2011/storyboarding/control">
  <Id Name="7be728dd-c06d-4423-841c-0f15701633f8" Revision="1" Stencil="f503685e-40ab-4f42-9d6e-c0f616283ddd" StencilVersion="1.0"/>
</Control>
</file>

<file path=customXml/item42.xml><?xml version="1.0" encoding="utf-8"?>
<Control xmlns="http://schemas.microsoft.com/VisualStudio/2011/storyboarding/control">
  <Id Name="7be728dd-c06d-4423-841c-0f15701633f8" Revision="1" Stencil="f503685e-40ab-4f42-9d6e-c0f616283ddd" StencilVersion="1.0"/>
</Control>
</file>

<file path=customXml/item43.xml><?xml version="1.0" encoding="utf-8"?>
<Control xmlns="http://schemas.microsoft.com/VisualStudio/2011/storyboarding/control">
  <Id Name="71726fe6-8584-4568-ae98-80b494b2efcb" Revision="1" Stencil="System.MyShapes" StencilVersion="1.0"/>
</Control>
</file>

<file path=customXml/item44.xml><?xml version="1.0" encoding="utf-8"?>
<Control xmlns="http://schemas.microsoft.com/VisualStudio/2011/storyboarding/control">
  <Id Name="7be728dd-c06d-4423-841c-0f15701633f8" Revision="1" Stencil="f503685e-40ab-4f42-9d6e-c0f616283ddd" StencilVersion="1.0"/>
</Control>
</file>

<file path=customXml/item45.xml><?xml version="1.0" encoding="utf-8"?>
<Control xmlns="http://schemas.microsoft.com/VisualStudio/2011/storyboarding/control">
  <Id Name="7be728dd-c06d-4423-841c-0f15701633f8" Revision="1" Stencil="f503685e-40ab-4f42-9d6e-c0f616283ddd" StencilVersion="1.0"/>
</Control>
</file>

<file path=customXml/item46.xml><?xml version="1.0" encoding="utf-8"?>
<Control xmlns="http://schemas.microsoft.com/VisualStudio/2011/storyboarding/control">
  <Id Name="7be728dd-c06d-4423-841c-0f15701633f8" Revision="1" Stencil="f503685e-40ab-4f42-9d6e-c0f616283ddd" StencilVersion="1.0"/>
</Control>
</file>

<file path=customXml/item47.xml><?xml version="1.0" encoding="utf-8"?>
<Control xmlns="http://schemas.microsoft.com/VisualStudio/2011/storyboarding/control">
  <Id Name="71726fe6-8584-4568-ae98-80b494b2efcb" Revision="1" Stencil="System.MyShapes" StencilVersion="1.0"/>
</Control>
</file>

<file path=customXml/item48.xml><?xml version="1.0" encoding="utf-8"?>
<Control xmlns="http://schemas.microsoft.com/VisualStudio/2011/storyboarding/control">
  <Id Name="71726fe6-8584-4568-ae98-80b494b2efcb" Revision="1" Stencil="System.MyShapes" StencilVersion="1.0"/>
</Control>
</file>

<file path=customXml/item49.xml><?xml version="1.0" encoding="utf-8"?>
<Control xmlns="http://schemas.microsoft.com/VisualStudio/2011/storyboarding/control">
  <Id Name="71726fe6-8584-4568-ae98-80b494b2efcb" Revision="1" Stencil="System.MyShapes"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1726fe6-8584-4568-ae98-80b494b2efcb" Revision="1" Stencil="System.MyShapes" StencilVersion="1.0"/>
</Control>
</file>

<file path=customXml/item51.xml><?xml version="1.0" encoding="utf-8"?>
<Control xmlns="http://schemas.microsoft.com/VisualStudio/2011/storyboarding/control">
  <Id Name="7be728dd-c06d-4423-841c-0f15701633f8" Revision="1" Stencil="f503685e-40ab-4f42-9d6e-c0f616283ddd" StencilVersion="1.0"/>
</Control>
</file>

<file path=customXml/item52.xml><?xml version="1.0" encoding="utf-8"?>
<Control xmlns="http://schemas.microsoft.com/VisualStudio/2011/storyboarding/control">
  <Id Name="71726fe6-8584-4568-ae98-80b494b2efcb" Revision="1" Stencil="System.MyShapes" StencilVersion="1.0"/>
</Control>
</file>

<file path=customXml/item53.xml><?xml version="1.0" encoding="utf-8"?>
<Control xmlns="http://schemas.microsoft.com/VisualStudio/2011/storyboarding/control">
  <Id Name="71726fe6-8584-4568-ae98-80b494b2efcb" Revision="1" Stencil="System.MyShapes" StencilVersion="1.0"/>
</Control>
</file>

<file path=customXml/item54.xml><?xml version="1.0" encoding="utf-8"?>
<Control xmlns="http://schemas.microsoft.com/VisualStudio/2011/storyboarding/control">
  <Id Name="03c46fbb-922e-4726-aeee-d3da027d6ea8" Revision="1" Stencil="1b9d9d4e-0ee0-4aa2-9fea-6eecc8d4da89" StencilVersion="1.0"/>
</Control>
</file>

<file path=customXml/item55.xml><?xml version="1.0" encoding="utf-8"?>
<Control xmlns="http://schemas.microsoft.com/VisualStudio/2011/storyboarding/control">
  <Id Name="7be728dd-c06d-4423-841c-0f15701633f8" Revision="1" Stencil="f503685e-40ab-4f42-9d6e-c0f616283ddd" StencilVersion="1.0"/>
</Control>
</file>

<file path=customXml/item6.xml><?xml version="1.0" encoding="utf-8"?>
<Control xmlns="http://schemas.microsoft.com/VisualStudio/2011/storyboarding/control">
  <Id Name="71726fe6-8584-4568-ae98-80b494b2efcb" Revision="1" Stencil="System.MyShapes" StencilVersion="1.0"/>
</Control>
</file>

<file path=customXml/item7.xml><?xml version="1.0" encoding="utf-8"?>
<Control xmlns="http://schemas.microsoft.com/VisualStudio/2011/storyboarding/control">
  <Id Name="7be728dd-c06d-4423-841c-0f15701633f8" Revision="1" Stencil="f503685e-40ab-4f42-9d6e-c0f616283ddd" StencilVersion="1.0"/>
</Control>
</file>

<file path=customXml/item8.xml><?xml version="1.0" encoding="utf-8"?>
<Control xmlns="http://schemas.microsoft.com/VisualStudio/2011/storyboarding/control">
  <Id Name="71726fe6-8584-4568-ae98-80b494b2efcb" Revision="1" Stencil="System.MyShapes" StencilVersion="1.0"/>
</Control>
</file>

<file path=customXml/item9.xml><?xml version="1.0" encoding="utf-8"?>
<Control xmlns="http://schemas.microsoft.com/VisualStudio/2011/storyboarding/control">
  <Id Name="7be728dd-c06d-4423-841c-0f15701633f8" Revision="1" Stencil="f503685e-40ab-4f42-9d6e-c0f616283ddd" StencilVersion="1.0"/>
</Control>
</file>

<file path=customXml/itemProps1.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10.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customXml/itemProps11.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12.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13.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14.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15.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16.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17.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18.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19.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2.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customXml/itemProps20.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21.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customXml/itemProps22.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23.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24.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25.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26.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27.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28.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29.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3.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30.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31.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32.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33.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34.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35.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36.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37.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38.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39.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4.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40.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41.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42.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43.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44.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45.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46.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customXml/itemProps47.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48.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49.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5.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50.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51.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52.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53.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54.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55.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6.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7.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8.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9.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5634</Words>
  <Application>Microsoft Office PowerPoint</Application>
  <PresentationFormat>Widescreen</PresentationFormat>
  <Paragraphs>865</Paragraphs>
  <Slides>68</Slides>
  <Notes>52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Applications need to access resources</vt:lpstr>
      <vt:lpstr>Resources need protection - Authorization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Admin Consent</vt:lpstr>
      <vt:lpstr>PowerPoint Presentation</vt:lpstr>
      <vt:lpstr>PowerPoint Presentation</vt:lpstr>
      <vt:lpstr>Application Permissions (Workloads)</vt:lpstr>
      <vt:lpstr>Workload requests permission</vt:lpstr>
      <vt:lpstr>Azure AD checks for authorization</vt:lpstr>
      <vt:lpstr>Permission is Granted or Denied - Consent</vt:lpstr>
      <vt:lpstr>Access token sent to app</vt:lpstr>
      <vt:lpstr>Workload has access token - permission - authorization</vt:lpstr>
      <vt:lpstr>App has access token - permission - authorization</vt:lpstr>
      <vt:lpstr>Demo Declaring application permissions </vt:lpstr>
      <vt:lpstr>Application Permissions - Workloads</vt:lpstr>
      <vt:lpstr>Limit App Permissions</vt:lpstr>
      <vt:lpstr>Application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2023-05-03T23:18:23Z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